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find Museum Shop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East Garden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next to Dining Space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across from Lost &amp; Found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between Ancient Arts and Modern Arts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92150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758037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细节理解题。根据平面图可知，博物馆商店在失物招领处的对面。故选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97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text is probably taken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visitor guide	B. a shopping list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street map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travel diary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931" y="946224"/>
            <a:ext cx="5311483" cy="6075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00776" y="92278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96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推理判断题。本文主要介绍了阳光艺术博物馆的一些信息，包括地址、交通方式、开放时间、价格、联系方式以及博物馆的平面图。因此推测文章可能来自游客指南。故选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888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452" y="692696"/>
            <a:ext cx="11305256" cy="152866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94836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主要介绍了阳光艺术博物馆的一些信息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包括地址、交通方式、开放时间、价格、联系方式以及博物馆的平面图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687640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长春中考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567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908720"/>
          <a:ext cx="11233248" cy="3949899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3004005872"/>
                    </a:ext>
                  </a:extLst>
                </a:gridCol>
              </a:tblGrid>
              <a:tr h="394989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Sunshine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north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side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Square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400" b="1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Arriving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zh-CN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Subway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stations</a:t>
                      </a:r>
                      <a:r>
                        <a:rPr lang="zh-CN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Nelson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Street</a:t>
                      </a:r>
                      <a:r>
                        <a:rPr lang="zh-CN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2-minute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</a:t>
                      </a:r>
                      <a:r>
                        <a:rPr lang="zh-CN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indent="5830888" algn="di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Embankment</a:t>
                      </a:r>
                      <a:r>
                        <a:rPr lang="zh-CN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3-minute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</a:t>
                      </a:r>
                      <a:r>
                        <a:rPr lang="zh-CN" sz="34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indent="5830888" algn="di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400" spc="-17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Charing</a:t>
                      </a:r>
                      <a:r>
                        <a:rPr lang="en-US" sz="3400" spc="-17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7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Cross</a:t>
                      </a:r>
                      <a:r>
                        <a:rPr lang="zh-CN" sz="3400" spc="-17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3400" spc="-17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7-minute</a:t>
                      </a:r>
                      <a:r>
                        <a:rPr lang="en-US" sz="3400" spc="-17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7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</a:t>
                      </a:r>
                      <a:r>
                        <a:rPr lang="zh-CN" sz="3400" spc="-17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3400" spc="-17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873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350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1196752"/>
          <a:ext cx="11233248" cy="2620888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3004005872"/>
                    </a:ext>
                  </a:extLst>
                </a:gridCol>
              </a:tblGrid>
              <a:tr h="262088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Sat.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a.m.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p.m.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Prices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Adults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$10/person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under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Connect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723-1182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information.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873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7764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764704"/>
          <a:ext cx="11233248" cy="5760720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3004005872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en-US" altLang="zh-CN" sz="3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3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3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3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3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Hope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guide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873240"/>
                  </a:ext>
                </a:extLst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980728"/>
            <a:ext cx="8280920" cy="487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78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983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20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closest subway station to the museum.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King Square	B. Nelson Street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Embankment	D. Charing Cross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66272" y="90009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/>
              <a:t>B</a:t>
            </a:r>
            <a:endParaRPr lang="zh-CN" altLang="en-US" sz="32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870188"/>
            <a:ext cx="11485848" cy="29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“Subway stations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Nelson Street 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2-minute walk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Embankment 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3-minute walk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Charing Cross 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7-minute walk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可知，尼尔森街地铁站到博物馆最近，只需步行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分钟。故选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87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+mj-ea"/>
                <a:ea typeface="+mj-ea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RIGHT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This is a tea culture museum.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museum is open at 9 a.m.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museum is free for the public.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can call the museum at 723-1182.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8028" y="9259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01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“Connect with 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 723-1182 for more information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可知，你可以拨打电话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723-1182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给博物馆。故选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206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sign 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means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 a meal	B. enjoy photos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ask for information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buy a present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960" y="986675"/>
            <a:ext cx="3741276" cy="515943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 bwMode="auto">
          <a:xfrm>
            <a:off x="8281324" y="1052404"/>
            <a:ext cx="414464" cy="432048"/>
          </a:xfrm>
          <a:prstGeom prst="ellipse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9652" y="92387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76186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图片理解题。根据平面图可知，</a:t>
            </a:r>
            <a:r>
              <a:rPr lang="en-US" altLang="zh-CN" b="1" i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“Information 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，即信息咨询服务台，因此你可以在这里咨询信息。故选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7840650" y="4264218"/>
            <a:ext cx="432048" cy="43204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14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289</Words>
  <Application>Microsoft Office PowerPoint</Application>
  <PresentationFormat>自定义</PresentationFormat>
  <Paragraphs>50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2025-09-13T09:35:51Z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